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740EE5-00D4-4787-917A-A9488DA38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BCA580C-FECB-4F5F-87AC-9EE6B1B0E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DCD429E-986F-4009-AA78-6CC5A384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2DD191A-504C-41B8-ADD3-88A4D1B5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B8B984-21E4-4825-A28D-61A92E66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66491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9AE5BD-047F-4339-9803-4F21A419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8A5941-BE71-4722-B4C8-64EE7474B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B38A00-D073-4C69-BDE7-C9FA53471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F6371AE-720D-431A-B4BE-DCD5830B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726B712-8C16-4496-9083-C330EFD96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8002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958672-48A5-4F99-92B7-C168FF22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F0A4F37-E056-4177-A0C0-5574B0979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83E8CB-8403-4689-8F79-6F13BB32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39BA940-D687-4A43-AC79-DCC473EA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A8F9EF-A3BF-4D1B-88A7-FE5CB3718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440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407D0B-5CE8-490E-8546-4A6F311A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C94769-15B7-4EF9-8648-45C1B675FA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FC87F5B-728F-4679-8A84-9D6C1D4BD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F13E211-A361-4AAA-9386-A6D8C41E7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7CC31CB-77D0-4F7B-852F-519DF6519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58CA599-7612-4084-8527-EB4AFAA9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0236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7DC096-5D4A-4393-A3F2-BD28D742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BB1100-07FA-4DE7-8D54-D0125B794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1D954BE-DC82-413B-AF7D-80073BB8F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F1E8BFF-382F-44BA-B2C9-73F667DB2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4D0B54D-84A9-44C0-9ACF-065E69339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020CE24-6DFA-4A0C-A974-EBBC2E2B2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1E9F773-289C-4900-A13B-4DFF41E71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778A1E4-0320-444D-AA0C-343E43EE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5795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50AEA0-50D7-48DB-A4CE-9B763F359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F28CD94-D273-475C-9A0F-89A175FA1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8F577A5-4C73-49FD-9DA6-25F2C0F6E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8CBA01-06A0-4493-B546-52EE33E0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45444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7587284-C9BF-40EE-B04F-276FA6BFF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51C69D9-1C07-4CB3-99FD-CA7EE5432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7EF46AF-038B-476E-9B13-BCD70EF2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401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360FA3-8CA2-4F2C-8A59-3C751F97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C132DE-B9A5-403C-84F9-B3E174F48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8F1E6B4-1096-4D3C-B0E4-8CC42A160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9E0A422-E5E9-44CA-A6D3-28CE9F39C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477AC7F-B2B9-447E-9701-793881AF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3B62150-FF2E-48D3-914A-68EE340B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9084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CD6E38-A857-4156-8D3E-D9F258150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688236F-8BD3-485D-A08C-E8D11744C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5DD3F9A-2038-428A-AFD0-E3FBAD882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D937C27-6087-472E-A518-3E0BDB2B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5B14DDF-855C-47FF-A47E-511624CF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B7CBE17-F6DC-4454-AC95-31A57F7C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3334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AC539D-C7DC-4538-B422-0CF16CCC1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7A22332-8EA5-4060-A054-2C172F536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D6365F4-6C08-47E1-A7E9-2B723C856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BCF15F-65F7-4461-BBB9-C086DC13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F5711C-2BA4-4FC6-AB83-E1992C9D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2369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56E07DB-65FF-42A5-A5DF-BB88F89CE1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75E3069-5E07-429C-A9E3-85379A850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469830-777E-4F4F-A8C0-FB91B9297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D4C78C-852F-4A0B-8B32-59AE627BD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D2C5A79-331B-4866-9064-58727726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5502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8B911FA-D2A0-47FB-ABCD-94DC1BA80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82A4A3-D324-48D5-B355-FBDF6B5F7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D5D9861-0AF3-4515-BC34-B15B4134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33E80-07FD-4421-AFB6-92D50BC15F39}" type="datetimeFigureOut">
              <a:rPr lang="zh-HK" altLang="en-US" smtClean="0"/>
              <a:t>13/4/2019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36BDC09-31B2-4CF5-A360-3ED9C38AF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272AE91-4E5A-44E8-A705-DDC186702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79C2-DEC7-4361-9A7B-02DA496B5329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926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BEA4DA-4232-4262-91C6-546B3206EA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HK" dirty="0"/>
              <a:t>Additional guidance on the writing of assessment 2</a:t>
            </a:r>
            <a:endParaRPr lang="zh-HK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BC75FA1-5CDA-48D1-81E7-FE3BDFD44B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2564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139351-DDD9-4FCF-BEB2-4746153E2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Part 1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22990B-41CC-4A74-ACB4-CEE96859C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US" altLang="zh-HK" dirty="0"/>
              <a:t>More focus on the CSR policies</a:t>
            </a:r>
          </a:p>
          <a:p>
            <a:r>
              <a:rPr lang="en-US" altLang="zh-HK" dirty="0"/>
              <a:t>Introduction to the company: you may write for topics like:</a:t>
            </a:r>
          </a:p>
          <a:p>
            <a:pPr lvl="1"/>
            <a:r>
              <a:rPr lang="en-US" altLang="zh-HK" dirty="0"/>
              <a:t>When the company was founded</a:t>
            </a:r>
          </a:p>
          <a:p>
            <a:pPr lvl="1"/>
            <a:r>
              <a:rPr lang="en-US" altLang="zh-HK" dirty="0"/>
              <a:t>Major businesses and market coverage</a:t>
            </a:r>
          </a:p>
          <a:p>
            <a:pPr lvl="1"/>
            <a:r>
              <a:rPr lang="en-US" altLang="zh-HK" dirty="0"/>
              <a:t>Mission, vision and values</a:t>
            </a:r>
          </a:p>
          <a:p>
            <a:pPr lvl="1"/>
            <a:r>
              <a:rPr lang="en-US" altLang="zh-HK" dirty="0"/>
              <a:t>Other factors you like</a:t>
            </a:r>
          </a:p>
          <a:p>
            <a:r>
              <a:rPr lang="en-US" altLang="zh-HK" dirty="0"/>
              <a:t>For CSR policies, you may:</a:t>
            </a:r>
          </a:p>
          <a:p>
            <a:pPr lvl="1"/>
            <a:r>
              <a:rPr lang="en-US" altLang="zh-HK" dirty="0"/>
              <a:t>Identify the major areas covered in the CSR policies (use TBL approach)</a:t>
            </a:r>
          </a:p>
          <a:p>
            <a:pPr lvl="1"/>
            <a:r>
              <a:rPr lang="en-US" altLang="zh-HK" dirty="0"/>
              <a:t>Discuss how well Giordano performed in CSR (using their ESG report)</a:t>
            </a:r>
          </a:p>
          <a:p>
            <a:pPr lvl="1"/>
            <a:r>
              <a:rPr lang="en-US" altLang="zh-HK" dirty="0"/>
              <a:t>Discuss what are missing in their CSR policies</a:t>
            </a:r>
          </a:p>
          <a:p>
            <a:pPr lvl="1"/>
            <a:r>
              <a:rPr lang="en-US" altLang="zh-HK" dirty="0"/>
              <a:t>Any other topics you like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7058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FCBFF5-0CE3-4EFD-8070-6CB130144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Part 2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589ECC-59F1-40D8-9EAA-2451B6445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5212" cy="4351338"/>
          </a:xfrm>
        </p:spPr>
        <p:txBody>
          <a:bodyPr/>
          <a:lstStyle/>
          <a:p>
            <a:r>
              <a:rPr lang="en-US" altLang="zh-HK" dirty="0"/>
              <a:t>Briefly discuss if Giordano is a successful company (use some figures)</a:t>
            </a:r>
          </a:p>
          <a:p>
            <a:r>
              <a:rPr lang="en-US" altLang="zh-HK" dirty="0"/>
              <a:t>Explain how CSR is related to the success of the company (with literature review)</a:t>
            </a:r>
          </a:p>
          <a:p>
            <a:r>
              <a:rPr lang="en-US" altLang="zh-HK" dirty="0"/>
              <a:t>Use the stakeholders identified from the CSR policy for discussion</a:t>
            </a:r>
          </a:p>
          <a:p>
            <a:r>
              <a:rPr lang="en-US" altLang="zh-HK" dirty="0"/>
              <a:t>Discuss the expectations of stakeholders and how CSR contributes to the success of the company, with support of facts and figures (if any)</a:t>
            </a:r>
          </a:p>
          <a:p>
            <a:r>
              <a:rPr lang="en-US" altLang="zh-HK" dirty="0"/>
              <a:t>Both positive and negative influences can be discussed</a:t>
            </a:r>
          </a:p>
          <a:p>
            <a:r>
              <a:rPr lang="en-US" altLang="zh-HK" dirty="0"/>
              <a:t>Give specific examples (e.g. what Giordano had done) as far as possible</a:t>
            </a:r>
          </a:p>
          <a:p>
            <a:pPr lvl="1"/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02824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40D738-A24D-49AC-A151-900E2DAA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Part 3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C5BDEB-61D3-403C-BD25-F15D9C0F4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Assume you use TBL and use Giordano as illustration:</a:t>
            </a:r>
          </a:p>
          <a:p>
            <a:pPr lvl="1"/>
            <a:r>
              <a:rPr lang="en-US" altLang="zh-HK" dirty="0"/>
              <a:t>Give a brief explanation of what TBL is (supported by literature)</a:t>
            </a:r>
          </a:p>
          <a:p>
            <a:pPr lvl="1"/>
            <a:r>
              <a:rPr lang="en-US" altLang="zh-HK" dirty="0"/>
              <a:t>Discuss social, environmental, and economic dimensions separately</a:t>
            </a:r>
          </a:p>
          <a:p>
            <a:pPr lvl="1"/>
            <a:r>
              <a:rPr lang="en-US" altLang="zh-HK" dirty="0"/>
              <a:t>Don’t just talk about Giordano – you should also discuss impacts on the emerging country</a:t>
            </a:r>
          </a:p>
          <a:p>
            <a:pPr lvl="1"/>
            <a:r>
              <a:rPr lang="en-US" altLang="zh-HK" dirty="0"/>
              <a:t>Separate paragraphs for advantages and challenges</a:t>
            </a:r>
          </a:p>
          <a:p>
            <a:pPr lvl="1"/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2093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3FF56A-5798-4B2F-A803-52CF9A33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Part 4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D46229-DED0-4A59-B32C-3C9AC6691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84859" cy="4351338"/>
          </a:xfrm>
        </p:spPr>
        <p:txBody>
          <a:bodyPr/>
          <a:lstStyle/>
          <a:p>
            <a:r>
              <a:rPr lang="en-US" altLang="zh-HK" dirty="0"/>
              <a:t>Recommendation – should Giordano build a production plant?</a:t>
            </a:r>
          </a:p>
          <a:p>
            <a:pPr lvl="1"/>
            <a:r>
              <a:rPr lang="en-US" altLang="zh-HK" dirty="0"/>
              <a:t>Findings in TBL (overall positive / negative impacts) </a:t>
            </a:r>
          </a:p>
          <a:p>
            <a:pPr lvl="1"/>
            <a:r>
              <a:rPr lang="en-US" altLang="zh-HK" dirty="0"/>
              <a:t>Alignment with the mission, vision, strategy, and CSR policies of Giordano</a:t>
            </a:r>
          </a:p>
          <a:p>
            <a:r>
              <a:rPr lang="en-US" altLang="zh-HK" dirty="0"/>
              <a:t>Recommendation on how to succeed in this strategy</a:t>
            </a:r>
          </a:p>
          <a:p>
            <a:pPr lvl="1"/>
            <a:r>
              <a:rPr lang="en-US" altLang="zh-HK" dirty="0"/>
              <a:t>How to achieve positive TBL in the move</a:t>
            </a:r>
          </a:p>
          <a:p>
            <a:pPr lvl="1"/>
            <a:r>
              <a:rPr lang="en-US" altLang="zh-HK" dirty="0"/>
              <a:t>Techniques like responsible marketing and HRM can be applied</a:t>
            </a:r>
          </a:p>
          <a:p>
            <a:pPr lvl="1"/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82528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301</Words>
  <Application>Microsoft Office PowerPoint</Application>
  <PresentationFormat>寬螢幕</PresentationFormat>
  <Paragraphs>33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佈景主題</vt:lpstr>
      <vt:lpstr>Additional guidance on the writing of assessment 2</vt:lpstr>
      <vt:lpstr>Part 1</vt:lpstr>
      <vt:lpstr>Part 2</vt:lpstr>
      <vt:lpstr>Part 3</vt:lpstr>
      <vt:lpstr>Part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guidance on the writing of assessment 2</dc:title>
  <dc:creator>Sammy Kwok</dc:creator>
  <cp:lastModifiedBy>Sammy Kwok</cp:lastModifiedBy>
  <cp:revision>11</cp:revision>
  <dcterms:created xsi:type="dcterms:W3CDTF">2019-04-12T17:41:32Z</dcterms:created>
  <dcterms:modified xsi:type="dcterms:W3CDTF">2019-04-13T09:05:31Z</dcterms:modified>
</cp:coreProperties>
</file>